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72" r:id="rId5"/>
    <p:sldId id="274" r:id="rId6"/>
    <p:sldId id="277" r:id="rId7"/>
    <p:sldId id="278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52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81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9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033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27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54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2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56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50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45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5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069" y="3644537"/>
            <a:ext cx="4911634" cy="2787559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УПРАВЛІННЯ СПОРТУ КОЛОМИЙСЬКОЇ МІСЬКОЇ РАДИ</a:t>
            </a:r>
            <a:endParaRPr lang="uk-UA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3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116" y="195263"/>
            <a:ext cx="4050483" cy="8001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інформації про виконання бюджетних програм за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2" y="995363"/>
            <a:ext cx="4278708" cy="5583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бюджетних програм по головному розпоряднику коштів – управлінню спорту Коломийської міської ради за 2022 рік:</a:t>
            </a:r>
          </a:p>
          <a:p>
            <a:pPr marL="0" indent="0" algn="just">
              <a:buNone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КПКВК 1110160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«Керівництво і управління у сфері спорту»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КПКВК 1115063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бухгалтерії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3.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1115031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дитячо-юнацьких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1115041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5..КПКВК 1115062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фізкультурно-спортивну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головному розпоряднику коштів,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 спорту Коломийської міської ради,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виконувалися заходи по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 програмах. </a:t>
            </a:r>
          </a:p>
          <a:p>
            <a:pPr algn="ctr"/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Видаткова частина бюджету:</a:t>
            </a:r>
          </a:p>
          <a:p>
            <a:pPr marL="342900" indent="-34290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18 413 768грн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на 2020 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17 623 298грн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95,7%.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Спеціальний фонд: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5 030 000грн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4 905 005грн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до уточненого плану на 2022 рік – 97,6%.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0" y="209006"/>
            <a:ext cx="3775166" cy="150222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1110160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43" y="2050868"/>
            <a:ext cx="4223658" cy="45930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рік - 1 583 134грн.                       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за 2022 рік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1 581 010грн.</a:t>
            </a: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2022 рік – 99,9%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підпорядкованих закладів -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розроблених програм - 2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прийнятих нормативно-правових актів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проектів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рішень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сесій-40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розглянутих листів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звернень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заяв-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410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штатних одиниць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-5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 витрати на 1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штатну одиницю- 316 202грн. в рік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проведених спортивно-масових заходів різних рівнів - 50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829" y="1562798"/>
            <a:ext cx="4118102" cy="4406927"/>
          </a:xfrm>
        </p:spPr>
        <p:txBody>
          <a:bodyPr>
            <a:noAutofit/>
          </a:bodyPr>
          <a:lstStyle/>
          <a:p>
            <a:pPr algn="just"/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 бюджетної </a:t>
            </a:r>
            <a:r>
              <a:rPr lang="uk-UA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програми: з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абезпечення виконання наданих законодавством повноважень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спорту,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ДЮСШ,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фізкультурно-спортивних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рганізація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спорту;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озроблення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календарного плану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фізкультурно-оздоровчих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за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1" y="195261"/>
            <a:ext cx="4156790" cy="12939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1115063</a:t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централізованої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бухгалтерії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828800"/>
            <a:ext cx="4313542" cy="441524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рік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346 412грн.                      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за 2022рік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342 551грн.</a:t>
            </a:r>
          </a:p>
          <a:p>
            <a:pPr marL="0" indent="0" algn="just">
              <a:buNone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2022 рік –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98,9%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342900" algn="just"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</a:t>
            </a: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установ, які обслуговує бухгалтерія  </a:t>
            </a: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uk-UA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складених звітів </a:t>
            </a: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195</a:t>
            </a:r>
            <a:endParaRPr lang="uk-UA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</a:t>
            </a: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рахунків, що обслуговує бухгалтерія – 46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Штатна чисельність працівників, яких обслуговує  бухгалтерія – 110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штатних одиниць бухгалтерії – 2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 витрати на 1 штатну одиницю – 211 716грн.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uk-UA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630" y="1580606"/>
            <a:ext cx="4344124" cy="4186282"/>
          </a:xfrm>
        </p:spPr>
        <p:txBody>
          <a:bodyPr>
            <a:normAutofit/>
          </a:bodyPr>
          <a:lstStyle/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бухгалтерського обліку фінансово-господарської діяльності та складання звітності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складання і надання кошторисної, звітної, фінансової документації;</a:t>
            </a:r>
          </a:p>
          <a:p>
            <a:pPr marL="171450" indent="-171450" algn="just">
              <a:buFontTx/>
              <a:buChar char="-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дотримання бюджетного законодавства при взятті бюджетних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зобов҆язань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своєчасного подання на реєстрацію таких зобов'язань;</a:t>
            </a:r>
          </a:p>
          <a:p>
            <a:pPr marL="171450" indent="-171450" algn="just">
              <a:buFontTx/>
              <a:buChar char="-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 у документах достовірної та у повному обсязі інформації про господарські операції і результати діяльності;</a:t>
            </a:r>
          </a:p>
          <a:p>
            <a:pPr marL="171450" indent="-171450"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абезпечення контролю за наявністю і рухом майна, використанням фінансових і матеріальних (нематеріальних) ресурсів відповідно до затверджених нормативів і кошторисів</a:t>
            </a:r>
          </a:p>
          <a:p>
            <a:pPr marL="171450" indent="-171450">
              <a:buFontTx/>
              <a:buChar char="-"/>
            </a:pP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8685" y="-130628"/>
            <a:ext cx="4060995" cy="14761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1115031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навчально-тренувальна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дитячо-юнацьких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566" y="1449976"/>
            <a:ext cx="4302035" cy="512862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uk-UA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2022 рік – 11 984 222грн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 за 2022 рік – 11 556 922грн.</a:t>
            </a:r>
          </a:p>
          <a:p>
            <a:pPr marL="0" indent="0" algn="just"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2022рік – 96,4%</a:t>
            </a:r>
          </a:p>
          <a:p>
            <a:pPr marL="0" indent="0" algn="just">
              <a:buNone/>
            </a:pPr>
            <a:r>
              <a:rPr lang="uk-UA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 фонд</a:t>
            </a:r>
            <a:r>
              <a:rPr lang="uk-UA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2022 рік –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5 028 084грн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algn="just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 за 2022 рік – 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4 904 220грн.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кількість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працівників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КДЮСШ – 79,5,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 – 50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кількість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КДЮСШ – 1 040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21 вид спорту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кількість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 – 550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середні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 на утримання 1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 в рік  –            180 802,90грн.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середня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підготовки 1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 в рік – 11 112грн.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проведено 6 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ремонтів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4 815 830,66грн. та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електрогенератор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 суму 70 000грн.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році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 КДЮСШ брали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міжнародних, всеукраїнських та обласних змаганнях,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стали переможцями та отримали призові місця.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Власні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(плата за послуги) за 2022 рік склали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25 976грн.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4320" y="1345474"/>
            <a:ext cx="4069806" cy="5055325"/>
          </a:xfrm>
        </p:spPr>
        <p:txBody>
          <a:bodyPr>
            <a:normAutofit/>
          </a:bodyPr>
          <a:lstStyle/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бюджетної програми: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розвитку здібностей у вихованців  спортивної школи в обраному виді спорту та участь їх у відповідних змаганнях, створення належних умов для їх фізичного розвитку, повноцінного оздоровлення, змістовного відпочинку і дозвілля</a:t>
            </a: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резерву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довгостро-кового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2" y="182200"/>
            <a:ext cx="4349931" cy="1202463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1115041 </a:t>
            </a:r>
            <a:b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2" y="1384663"/>
            <a:ext cx="4349931" cy="5682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1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</a:t>
            </a:r>
            <a:r>
              <a:rPr lang="uk-UA" sz="1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</a:t>
            </a:r>
          </a:p>
          <a:p>
            <a:pPr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2022 рік 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1 600 000грн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 за 2022 рік 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1 266 390грн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2022рік –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79,1%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спортивних споруд – 1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ількість штатних працівників – 12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ількість спортивних заходів - 60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ередній розмір видатків на утримання однієї спортивної споруди – 1 266 390грн.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ередньомісячна зарплата одного працівника – 6 354грн.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167 956грн.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Власні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(плата за послуги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рік склали 108 950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гривень.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152617" cy="4030980"/>
          </a:xfrm>
        </p:spPr>
        <p:txBody>
          <a:bodyPr>
            <a:normAutofit/>
          </a:bodyPr>
          <a:lstStyle/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algn="just"/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Створення сприятливих умов для реалізації прав громадян на заняття фізичною культурою та спортом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2. Залучення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 до участі у формуванні та реалізації державної молодіжної політики, створення сприятливих умов для реалізації прав громадян на заняття фізичною культурою і спортом, організація та проведення спортивних та культурно-масових заходів. </a:t>
            </a: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007" y="156754"/>
            <a:ext cx="4088674" cy="1227909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1115062</a:t>
            </a:r>
            <a:b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фізкультурно-спортивну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1" y="1489166"/>
            <a:ext cx="4206240" cy="48201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рік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2 900 000грн.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Касові видатки  за 2022 рік – 2 876 425грн.</a:t>
            </a:r>
          </a:p>
          <a:p>
            <a:pPr marL="0" indent="0" algn="just">
              <a:buNone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2022 рік –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99,2%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навчально-тренувальних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межах та за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межами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  1 739 210грн.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нагородної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атрибутики – 159 000грн.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Закупівля спортивного </a:t>
            </a:r>
            <a:r>
              <a:rPr lang="uk-UA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інвентарю, одягу та взуття  –               325 970грн.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Ремонтно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                   156 800грн.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пов҆язаних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навчально-тренувальних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 12 640грн.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Стипендії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- 482 800грн.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спортсменів-стипендіатів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35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50 спортивно-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участь у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взяло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4 000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результатами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спортсменів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чемпіони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68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призерів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Коломия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2022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зайняло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друге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призерів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Івано-Франківської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384663"/>
            <a:ext cx="3943611" cy="4532811"/>
          </a:xfrm>
        </p:spPr>
        <p:txBody>
          <a:bodyPr>
            <a:normAutofit/>
          </a:bodyPr>
          <a:lstStyle/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 дітей, підлітків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молоді до регіональних занять фізичною культурою і спортом.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Покращення стану спортивної інфраструктури громади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спортивно-масових заходів всеукраїнського та міжнародного рівнів.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участі спортсменів в обласних, регіональних та всеукраїнських змаганнях.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Посилення підтримки футболу на місцевому та обласному рівнях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дитячо-юнацького футболу та футбольних клубів міста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командно-ігрових видів спорту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іської програми «Розвиток фізичної культури та спорту в Коломийській територіальній громаді на 2022-2025 роки»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 Реалізація міської програми «Розвиток командно-ігрових видів 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спорту в Коломийській територіальній громаді на 2022-2025 </a:t>
            </a: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роки»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95263"/>
            <a:ext cx="7239000" cy="566737"/>
          </a:xfrm>
        </p:spPr>
        <p:txBody>
          <a:bodyPr/>
          <a:lstStyle/>
          <a:p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995363"/>
            <a:ext cx="7239001" cy="5659437"/>
          </a:xfrm>
        </p:spPr>
        <p:txBody>
          <a:bodyPr/>
          <a:lstStyle/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УВАГУ!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87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</TotalTime>
  <Words>1279</Words>
  <Application>Microsoft Office PowerPoint</Application>
  <PresentationFormat>Экран (4:3)</PresentationFormat>
  <Paragraphs>148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 Публічне представлення інформації про виконання бюджетних програм за 2022 рік</vt:lpstr>
      <vt:lpstr>КПКВК 1110160 «Керівництво і управління у сфері  спорту»</vt:lpstr>
      <vt:lpstr>КПКВК 1115063  «Забезпечення діяльності централізованої бухгалтерії»</vt:lpstr>
      <vt:lpstr>КПКВК 1115031  «Утримання та навчально-тренувальна робота комунальних дитячо-юнацьких спортивних шкіл»</vt:lpstr>
      <vt:lpstr>КПКВК 1115041  «Утримання та фінансова  підтримка спортивних споруд»</vt:lpstr>
      <vt:lpstr>КПКВК 1115062   «Підтримка спорту вищих досягнень та організацій, які здійснюють фізкультурно-спортивну діяльність в регіоні»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Володимир Граціанський</dc:creator>
  <cp:lastModifiedBy>Пользователь</cp:lastModifiedBy>
  <cp:revision>204</cp:revision>
  <dcterms:created xsi:type="dcterms:W3CDTF">2017-06-06T14:57:39Z</dcterms:created>
  <dcterms:modified xsi:type="dcterms:W3CDTF">2023-03-06T13:13:45Z</dcterms:modified>
</cp:coreProperties>
</file>